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24384000" cy="13716000"/>
  <p:notesSz cx="6797675" cy="9926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691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532241774_2880x1920.jpg"/>
          <p:cNvSpPr>
            <a:spLocks noGrp="1"/>
          </p:cNvSpPr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532204087_1355x1355.jpg"/>
          <p:cNvSpPr>
            <a:spLocks noGrp="1"/>
          </p:cNvSpPr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532205080_1647x1098.jpg"/>
          <p:cNvSpPr>
            <a:spLocks noGrp="1"/>
          </p:cNvSpPr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532205080_1647x1098.jpg"/>
          <p:cNvSpPr>
            <a:spLocks noGrp="1"/>
          </p:cNvSpPr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532204087_1355x1355.jpg"/>
          <p:cNvSpPr>
            <a:spLocks noGrp="1"/>
          </p:cNvSpPr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532241774_2880x1920.jpg"/>
          <p:cNvSpPr>
            <a:spLocks noGrp="1"/>
          </p:cNvSpPr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532241774_2880x1920.jpg"/>
          <p:cNvSpPr>
            <a:spLocks noGrp="1"/>
          </p:cNvSpPr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Autumn 1: Knowledge organiser"/>
          <p:cNvSpPr txBox="1"/>
          <p:nvPr/>
        </p:nvSpPr>
        <p:spPr>
          <a:xfrm>
            <a:off x="178944" y="184555"/>
            <a:ext cx="6686126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 b="0">
                <a:latin typeface="Noteworthy Bold"/>
                <a:ea typeface="Noteworthy Bold"/>
                <a:cs typeface="Noteworthy Bold"/>
                <a:sym typeface="Noteworthy Bold"/>
              </a:defRPr>
            </a:lvl1pPr>
          </a:lstStyle>
          <a:p>
            <a:r>
              <a:rPr lang="en-GB" dirty="0"/>
              <a:t>Summer</a:t>
            </a:r>
            <a:r>
              <a:rPr dirty="0"/>
              <a:t>: Knowledge </a:t>
            </a:r>
            <a:r>
              <a:rPr lang="en-GB" dirty="0"/>
              <a:t>O</a:t>
            </a:r>
            <a:r>
              <a:rPr dirty="0" err="1"/>
              <a:t>rganiser</a:t>
            </a:r>
            <a:r>
              <a:rPr dirty="0"/>
              <a:t> </a:t>
            </a:r>
          </a:p>
        </p:txBody>
      </p:sp>
      <p:sp>
        <p:nvSpPr>
          <p:cNvPr id="121" name="Key books this term"/>
          <p:cNvSpPr txBox="1"/>
          <p:nvPr/>
        </p:nvSpPr>
        <p:spPr>
          <a:xfrm>
            <a:off x="164392" y="732659"/>
            <a:ext cx="3268505" cy="7054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u="sng">
                <a:solidFill>
                  <a:srgbClr val="5E5E5E"/>
                </a:solidFill>
                <a:latin typeface="Noteworthy Bold"/>
                <a:ea typeface="Noteworthy Bold"/>
                <a:cs typeface="Noteworthy Bold"/>
                <a:sym typeface="Noteworthy Bold"/>
              </a:defRPr>
            </a:lvl1pPr>
          </a:lstStyle>
          <a:p>
            <a:r>
              <a:rPr dirty="0"/>
              <a:t>Key books this term</a:t>
            </a:r>
          </a:p>
        </p:txBody>
      </p:sp>
      <p:sp>
        <p:nvSpPr>
          <p:cNvPr id="124" name="Starting school &amp; all about me- week 1-2"/>
          <p:cNvSpPr/>
          <p:nvPr/>
        </p:nvSpPr>
        <p:spPr>
          <a:xfrm>
            <a:off x="178944" y="4007263"/>
            <a:ext cx="4662099" cy="1178867"/>
          </a:xfrm>
          <a:prstGeom prst="rightArrow">
            <a:avLst>
              <a:gd name="adj1" fmla="val 32000"/>
              <a:gd name="adj2" fmla="val 63220"/>
            </a:avLst>
          </a:prstGeom>
          <a:solidFill>
            <a:srgbClr val="F4DDD7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>
              <a:defRPr sz="1500" b="0">
                <a:latin typeface="Noteworthy Light"/>
                <a:ea typeface="Noteworthy Light"/>
                <a:cs typeface="Noteworthy Light"/>
                <a:sym typeface="Noteworthy Light"/>
              </a:defRPr>
            </a:lvl1pPr>
          </a:lstStyle>
          <a:p>
            <a:r>
              <a:rPr lang="en-GB" dirty="0"/>
              <a:t>Oliver’s Vegetables / Van </a:t>
            </a:r>
            <a:r>
              <a:rPr lang="en-GB" dirty="0" err="1"/>
              <a:t>Goug’s</a:t>
            </a:r>
            <a:r>
              <a:rPr lang="en-GB" dirty="0"/>
              <a:t> Sunflowers  - Week 1  </a:t>
            </a:r>
            <a:endParaRPr dirty="0"/>
          </a:p>
        </p:txBody>
      </p:sp>
      <p:sp>
        <p:nvSpPr>
          <p:cNvPr id="129" name="All about me: Growing and Families- week 3-4"/>
          <p:cNvSpPr/>
          <p:nvPr/>
        </p:nvSpPr>
        <p:spPr>
          <a:xfrm>
            <a:off x="5180867" y="3444059"/>
            <a:ext cx="4437362" cy="1455884"/>
          </a:xfrm>
          <a:prstGeom prst="rightArrow">
            <a:avLst>
              <a:gd name="adj1" fmla="val 32000"/>
              <a:gd name="adj2" fmla="val 51191"/>
            </a:avLst>
          </a:prstGeom>
          <a:solidFill>
            <a:srgbClr val="F4DDD7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>
              <a:defRPr sz="1500" b="0">
                <a:latin typeface="Noteworthy Light"/>
                <a:ea typeface="Noteworthy Light"/>
                <a:cs typeface="Noteworthy Light"/>
                <a:sym typeface="Noteworthy Light"/>
              </a:defRPr>
            </a:lvl1pPr>
          </a:lstStyle>
          <a:p>
            <a:r>
              <a:rPr lang="en-GB" dirty="0"/>
              <a:t> Dear Zoo– Week 2  </a:t>
            </a:r>
            <a:endParaRPr dirty="0"/>
          </a:p>
        </p:txBody>
      </p:sp>
      <p:sp>
        <p:nvSpPr>
          <p:cNvPr id="131" name="Rainbow week- week 5"/>
          <p:cNvSpPr/>
          <p:nvPr/>
        </p:nvSpPr>
        <p:spPr>
          <a:xfrm>
            <a:off x="9958053" y="4330534"/>
            <a:ext cx="3829991" cy="1277777"/>
          </a:xfrm>
          <a:prstGeom prst="rightArrow">
            <a:avLst>
              <a:gd name="adj1" fmla="val 34805"/>
              <a:gd name="adj2" fmla="val 50657"/>
            </a:avLst>
          </a:prstGeom>
          <a:solidFill>
            <a:srgbClr val="F4DDD7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>
              <a:defRPr sz="1500" b="0">
                <a:latin typeface="Noteworthy Light"/>
                <a:ea typeface="Noteworthy Light"/>
                <a:cs typeface="Noteworthy Light"/>
                <a:sym typeface="Noteworthy Light"/>
              </a:defRPr>
            </a:lvl1pPr>
          </a:lstStyle>
          <a:p>
            <a:endParaRPr lang="en-GB" dirty="0"/>
          </a:p>
          <a:p>
            <a:r>
              <a:rPr lang="en-GB" dirty="0"/>
              <a:t>Rumble in the Jungle- Week 3  </a:t>
            </a:r>
          </a:p>
          <a:p>
            <a:endParaRPr dirty="0"/>
          </a:p>
        </p:txBody>
      </p:sp>
      <p:sp>
        <p:nvSpPr>
          <p:cNvPr id="135" name="Autumn- week 7"/>
          <p:cNvSpPr/>
          <p:nvPr/>
        </p:nvSpPr>
        <p:spPr>
          <a:xfrm>
            <a:off x="19203133" y="3871043"/>
            <a:ext cx="3339400" cy="1277778"/>
          </a:xfrm>
          <a:prstGeom prst="rightArrow">
            <a:avLst>
              <a:gd name="adj1" fmla="val 34805"/>
              <a:gd name="adj2" fmla="val 50657"/>
            </a:avLst>
          </a:prstGeom>
          <a:solidFill>
            <a:srgbClr val="F4DDD7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>
              <a:defRPr sz="1500" b="0">
                <a:latin typeface="Noteworthy Light"/>
                <a:ea typeface="Noteworthy Light"/>
                <a:cs typeface="Noteworthy Light"/>
                <a:sym typeface="Noteworthy Light"/>
              </a:defRPr>
            </a:lvl1pPr>
          </a:lstStyle>
          <a:p>
            <a:endParaRPr lang="en-GB" dirty="0"/>
          </a:p>
          <a:p>
            <a:r>
              <a:rPr lang="en-GB" dirty="0"/>
              <a:t>Trip to the Wild Place – Week 5</a:t>
            </a:r>
          </a:p>
          <a:p>
            <a:endParaRPr dirty="0"/>
          </a:p>
        </p:txBody>
      </p:sp>
      <p:sp>
        <p:nvSpPr>
          <p:cNvPr id="141" name="Down on the farm - week 6"/>
          <p:cNvSpPr/>
          <p:nvPr/>
        </p:nvSpPr>
        <p:spPr>
          <a:xfrm>
            <a:off x="14133989" y="3897662"/>
            <a:ext cx="3858146" cy="1455883"/>
          </a:xfrm>
          <a:prstGeom prst="rightArrow">
            <a:avLst>
              <a:gd name="adj1" fmla="val 34805"/>
              <a:gd name="adj2" fmla="val 50657"/>
            </a:avLst>
          </a:prstGeom>
          <a:solidFill>
            <a:srgbClr val="F4DDD7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>
              <a:defRPr sz="1500" b="0">
                <a:latin typeface="Noteworthy Light"/>
                <a:ea typeface="Noteworthy Light"/>
                <a:cs typeface="Noteworthy Light"/>
                <a:sym typeface="Noteworthy Light"/>
              </a:defRPr>
            </a:lvl1pPr>
          </a:lstStyle>
          <a:p>
            <a:endParaRPr lang="en-GB" dirty="0"/>
          </a:p>
          <a:p>
            <a:r>
              <a:rPr lang="en-GB" dirty="0"/>
              <a:t>Animals all over the world- Week 4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5787E9-EC55-446C-8837-8FFC08E31326}"/>
              </a:ext>
            </a:extLst>
          </p:cNvPr>
          <p:cNvSpPr/>
          <p:nvPr/>
        </p:nvSpPr>
        <p:spPr>
          <a:xfrm>
            <a:off x="895739" y="12017829"/>
            <a:ext cx="6536899" cy="1138334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FEAD458-8BE4-49EE-8D49-955EB7F6F623}"/>
              </a:ext>
            </a:extLst>
          </p:cNvPr>
          <p:cNvSpPr/>
          <p:nvPr/>
        </p:nvSpPr>
        <p:spPr>
          <a:xfrm>
            <a:off x="13286792" y="12017829"/>
            <a:ext cx="6077955" cy="597159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92D4ECD-D4EF-42BB-B932-84667179F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936" y="5661145"/>
            <a:ext cx="12391053" cy="80548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53E1B97-A5CA-4FC3-9656-EF7F4676E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59851" y="5608311"/>
            <a:ext cx="6437560" cy="7917961"/>
          </a:xfrm>
          <a:prstGeom prst="rect">
            <a:avLst/>
          </a:prstGeom>
        </p:spPr>
      </p:pic>
      <p:pic>
        <p:nvPicPr>
          <p:cNvPr id="31" name="Picture 30" descr="C:\Users\gcp\AppData\Local\Microsoft\Windows\INetCache\Content.MSO\2F512422.tmp">
            <a:extLst>
              <a:ext uri="{FF2B5EF4-FFF2-40B4-BE49-F238E27FC236}">
                <a16:creationId xmlns:a16="http://schemas.microsoft.com/office/drawing/2014/main" id="{5C039724-17EF-4A48-BE31-575058050F6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107" y="2007979"/>
            <a:ext cx="1810139" cy="1889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Picture 31" descr="Dear Zoo: Lift the Flaps: Amazon.co.uk: Rod Campbell: 9780230747722: Books">
            <a:extLst>
              <a:ext uri="{FF2B5EF4-FFF2-40B4-BE49-F238E27FC236}">
                <a16:creationId xmlns:a16="http://schemas.microsoft.com/office/drawing/2014/main" id="{C52D9AFA-BEC8-446B-8FE1-D2F898D0F346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235" y="1351465"/>
            <a:ext cx="2614626" cy="2115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Van Gogh and the Sunflowers (Anholt's ...">
            <a:extLst>
              <a:ext uri="{FF2B5EF4-FFF2-40B4-BE49-F238E27FC236}">
                <a16:creationId xmlns:a16="http://schemas.microsoft.com/office/drawing/2014/main" id="{BC828FA6-22F8-48D4-97A4-82BE93E96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507" y="1599739"/>
            <a:ext cx="1905000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4" descr="Rumble in the Jungle by David Wojtowycz | Hachette UK">
            <a:extLst>
              <a:ext uri="{FF2B5EF4-FFF2-40B4-BE49-F238E27FC236}">
                <a16:creationId xmlns:a16="http://schemas.microsoft.com/office/drawing/2014/main" id="{EA6AB9A5-B4DB-409C-80FF-73926C317DF6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843" y="1172248"/>
            <a:ext cx="2204148" cy="2870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Picture 35" descr="C:\Users\gcp\AppData\Local\Microsoft\Windows\INetCache\Content.MSO\48CFB803.tmp">
            <a:extLst>
              <a:ext uri="{FF2B5EF4-FFF2-40B4-BE49-F238E27FC236}">
                <a16:creationId xmlns:a16="http://schemas.microsoft.com/office/drawing/2014/main" id="{6F3D8412-8BA4-4C4D-854C-EBD8F3051729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8044" y="792162"/>
            <a:ext cx="2071807" cy="2575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8F4513D-BFC5-4F84-8732-1FFF06AB37BF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2807" y="1101012"/>
            <a:ext cx="2298958" cy="2093119"/>
          </a:xfrm>
          <a:prstGeom prst="rect">
            <a:avLst/>
          </a:prstGeom>
          <a:noFill/>
        </p:spPr>
      </p:pic>
      <p:pic>
        <p:nvPicPr>
          <p:cNvPr id="1028" name="Picture 4" descr="Access Card: Making access easy">
            <a:extLst>
              <a:ext uri="{FF2B5EF4-FFF2-40B4-BE49-F238E27FC236}">
                <a16:creationId xmlns:a16="http://schemas.microsoft.com/office/drawing/2014/main" id="{ABFDF4FE-CB01-41BC-AEE2-229C2B90D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2163" y="1361758"/>
            <a:ext cx="2457450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79A36C2-3E5C-4CBF-98B2-798FF92B7F66}"/>
              </a:ext>
            </a:extLst>
          </p:cNvPr>
          <p:cNvSpPr txBox="1"/>
          <p:nvPr/>
        </p:nvSpPr>
        <p:spPr>
          <a:xfrm>
            <a:off x="-317241" y="725578"/>
            <a:ext cx="1045029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60B210-F7BB-4D40-BE99-D321E737C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2948" y="6835138"/>
            <a:ext cx="38103" cy="457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0F81D1-AE19-4426-A7AF-533BF28699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6750" y="321626"/>
            <a:ext cx="19892865" cy="1302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99472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1461</TotalTime>
  <Words>45</Words>
  <Application>Microsoft Office PowerPoint</Application>
  <PresentationFormat>Custom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Helvetica Neue</vt:lpstr>
      <vt:lpstr>Helvetica Neue Light</vt:lpstr>
      <vt:lpstr>Helvetica Neue Medium</vt:lpstr>
      <vt:lpstr>Noteworthy Bold</vt:lpstr>
      <vt:lpstr>Noteworthy Light</vt:lpstr>
      <vt:lpstr>White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Gemma Powell</dc:creator>
  <cp:lastModifiedBy>Gemma Powell</cp:lastModifiedBy>
  <cp:revision>67</cp:revision>
  <cp:lastPrinted>2022-07-01T08:30:18Z</cp:lastPrinted>
  <dcterms:modified xsi:type="dcterms:W3CDTF">2025-04-02T14:40:26Z</dcterms:modified>
</cp:coreProperties>
</file>