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9" d="100"/>
          <a:sy n="39" d="100"/>
        </p:scale>
        <p:origin x="432" y="-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g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g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g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g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532204087_1355x1355.jpg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532241774_2880x1920.jpg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g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Autumn 1: Knowledge organiser"/>
          <p:cNvSpPr txBox="1"/>
          <p:nvPr/>
        </p:nvSpPr>
        <p:spPr>
          <a:xfrm>
            <a:off x="215011" y="184555"/>
            <a:ext cx="661399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 b="0">
                <a:latin typeface="Noteworthy Bold"/>
                <a:ea typeface="Noteworthy Bold"/>
                <a:cs typeface="Noteworthy Bold"/>
                <a:sym typeface="Noteworthy Bold"/>
              </a:defRPr>
            </a:lvl1pPr>
          </a:lstStyle>
          <a:p>
            <a:r>
              <a:rPr lang="en-GB" dirty="0"/>
              <a:t>Spring 2</a:t>
            </a:r>
            <a:r>
              <a:rPr dirty="0"/>
              <a:t>: Knowledge </a:t>
            </a:r>
            <a:r>
              <a:rPr lang="en-GB" dirty="0"/>
              <a:t>O</a:t>
            </a:r>
            <a:r>
              <a:rPr dirty="0" err="1"/>
              <a:t>rganiser</a:t>
            </a:r>
            <a:r>
              <a:rPr dirty="0"/>
              <a:t> </a:t>
            </a:r>
          </a:p>
        </p:txBody>
      </p:sp>
      <p:sp>
        <p:nvSpPr>
          <p:cNvPr id="121" name="Key books this term"/>
          <p:cNvSpPr txBox="1"/>
          <p:nvPr/>
        </p:nvSpPr>
        <p:spPr>
          <a:xfrm>
            <a:off x="164392" y="732659"/>
            <a:ext cx="3268505" cy="705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u="sng">
                <a:solidFill>
                  <a:srgbClr val="5E5E5E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lvl1pPr>
          </a:lstStyle>
          <a:p>
            <a:r>
              <a:rPr dirty="0"/>
              <a:t>Key books this term</a:t>
            </a:r>
          </a:p>
        </p:txBody>
      </p:sp>
      <p:sp>
        <p:nvSpPr>
          <p:cNvPr id="124" name="Starting school &amp; all about me- week 1-2"/>
          <p:cNvSpPr/>
          <p:nvPr/>
        </p:nvSpPr>
        <p:spPr>
          <a:xfrm>
            <a:off x="233987" y="5224896"/>
            <a:ext cx="4662099" cy="1178867"/>
          </a:xfrm>
          <a:prstGeom prst="rightArrow">
            <a:avLst>
              <a:gd name="adj1" fmla="val 32000"/>
              <a:gd name="adj2" fmla="val 63220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r>
              <a:rPr lang="en-GB" dirty="0"/>
              <a:t>Spring- Week 1 </a:t>
            </a:r>
            <a:endParaRPr dirty="0"/>
          </a:p>
        </p:txBody>
      </p:sp>
      <p:sp>
        <p:nvSpPr>
          <p:cNvPr id="129" name="All about me: Growing and Families- week 3-4"/>
          <p:cNvSpPr/>
          <p:nvPr/>
        </p:nvSpPr>
        <p:spPr>
          <a:xfrm>
            <a:off x="4996385" y="4580575"/>
            <a:ext cx="4437362" cy="1455884"/>
          </a:xfrm>
          <a:prstGeom prst="rightArrow">
            <a:avLst>
              <a:gd name="adj1" fmla="val 32000"/>
              <a:gd name="adj2" fmla="val 51191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r>
              <a:rPr lang="en-GB" dirty="0"/>
              <a:t>The Very Hungry </a:t>
            </a:r>
            <a:r>
              <a:rPr lang="en-GB" dirty="0" err="1"/>
              <a:t>Cterpillar</a:t>
            </a:r>
            <a:r>
              <a:rPr lang="en-GB" dirty="0"/>
              <a:t>– Week 2  </a:t>
            </a:r>
            <a:endParaRPr dirty="0"/>
          </a:p>
        </p:txBody>
      </p:sp>
      <p:sp>
        <p:nvSpPr>
          <p:cNvPr id="131" name="Rainbow week- week 5"/>
          <p:cNvSpPr/>
          <p:nvPr/>
        </p:nvSpPr>
        <p:spPr>
          <a:xfrm>
            <a:off x="9958054" y="4758682"/>
            <a:ext cx="3829991" cy="1277777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Minibeasts - Week 3 + 4  </a:t>
            </a:r>
          </a:p>
          <a:p>
            <a:endParaRPr dirty="0"/>
          </a:p>
        </p:txBody>
      </p:sp>
      <p:sp>
        <p:nvSpPr>
          <p:cNvPr id="135" name="Autumn- week 7"/>
          <p:cNvSpPr/>
          <p:nvPr/>
        </p:nvSpPr>
        <p:spPr>
          <a:xfrm>
            <a:off x="20307521" y="4536552"/>
            <a:ext cx="3339400" cy="1277778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Easter</a:t>
            </a:r>
          </a:p>
          <a:p>
            <a:endParaRPr dirty="0"/>
          </a:p>
        </p:txBody>
      </p:sp>
      <p:sp>
        <p:nvSpPr>
          <p:cNvPr id="141" name="Down on the farm - week 6"/>
          <p:cNvSpPr/>
          <p:nvPr/>
        </p:nvSpPr>
        <p:spPr>
          <a:xfrm>
            <a:off x="14614043" y="4536552"/>
            <a:ext cx="3858146" cy="1277778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 Life on the Farm - Week 5 </a:t>
            </a:r>
          </a:p>
          <a:p>
            <a:endParaRPr dirty="0"/>
          </a:p>
        </p:txBody>
      </p:sp>
      <p:pic>
        <p:nvPicPr>
          <p:cNvPr id="4" name="Picture 2" descr="The Very Hungry Caterpillar voted best bedtime story">
            <a:extLst>
              <a:ext uri="{FF2B5EF4-FFF2-40B4-BE49-F238E27FC236}">
                <a16:creationId xmlns:a16="http://schemas.microsoft.com/office/drawing/2014/main" id="{D083F67D-758A-4D0B-B98A-870673A4A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485" y="1999100"/>
            <a:ext cx="3256638" cy="20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Mad About Minibeasts! : Andreae, Giles, Wojtowycz, David: Amazon.co.uk:  Books">
            <a:extLst>
              <a:ext uri="{FF2B5EF4-FFF2-40B4-BE49-F238E27FC236}">
                <a16:creationId xmlns:a16="http://schemas.microsoft.com/office/drawing/2014/main" id="{DE60B56A-3CFC-4270-BDDA-9191A1AB4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65" y="302936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est children's books - Minibeasts Topic">
            <a:extLst>
              <a:ext uri="{FF2B5EF4-FFF2-40B4-BE49-F238E27FC236}">
                <a16:creationId xmlns:a16="http://schemas.microsoft.com/office/drawing/2014/main" id="{61D5771E-7DDA-473C-ACFF-8E556B31F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132" y="535839"/>
            <a:ext cx="1581211" cy="186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nibeasts picture books - insect bug preschool stories">
            <a:extLst>
              <a:ext uri="{FF2B5EF4-FFF2-40B4-BE49-F238E27FC236}">
                <a16:creationId xmlns:a16="http://schemas.microsoft.com/office/drawing/2014/main" id="{F494C914-2D7D-4AC2-B136-6BA04A1BC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313" y="2816559"/>
            <a:ext cx="185737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inibeast Books | Twinkl Book List - Twinkl">
            <a:extLst>
              <a:ext uri="{FF2B5EF4-FFF2-40B4-BE49-F238E27FC236}">
                <a16:creationId xmlns:a16="http://schemas.microsoft.com/office/drawing/2014/main" id="{E2950B9F-AF7E-4FDD-A998-C69E751BF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9623" y="16041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est children's books - Minibeasts Topic">
            <a:extLst>
              <a:ext uri="{FF2B5EF4-FFF2-40B4-BE49-F238E27FC236}">
                <a16:creationId xmlns:a16="http://schemas.microsoft.com/office/drawing/2014/main" id="{2C756B77-8F37-4514-B473-15C40729A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283" y="265529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Rosie's Walk: Amazon.co.uk: Hutchins, Pat: 9780370324463: Books">
            <a:extLst>
              <a:ext uri="{FF2B5EF4-FFF2-40B4-BE49-F238E27FC236}">
                <a16:creationId xmlns:a16="http://schemas.microsoft.com/office/drawing/2014/main" id="{38A6567E-22FA-42E5-991F-2A843DA18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3367" y="290481"/>
            <a:ext cx="2476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Farmer Duck,Martin Waddell, Helen Oxenbury- 9780744536607 9780744536607 |  eBay">
            <a:extLst>
              <a:ext uri="{FF2B5EF4-FFF2-40B4-BE49-F238E27FC236}">
                <a16:creationId xmlns:a16="http://schemas.microsoft.com/office/drawing/2014/main" id="{390ACA85-CD3E-4D11-A317-1EB9FA6B9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1086" y="2352763"/>
            <a:ext cx="199072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On the Farm: A Push, Pull, Slide Book (Campbell Axel Scheffler, 8) : Books,  Campbell, Scheffler, Axel: Amazon.co.uk: Books">
            <a:extLst>
              <a:ext uri="{FF2B5EF4-FFF2-40B4-BE49-F238E27FC236}">
                <a16:creationId xmlns:a16="http://schemas.microsoft.com/office/drawing/2014/main" id="{DA5D1161-A98C-4DEE-A42E-C4C417CD8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147" y="20670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Old MacDonald Had a Farm (Board Book)">
            <a:extLst>
              <a:ext uri="{FF2B5EF4-FFF2-40B4-BE49-F238E27FC236}">
                <a16:creationId xmlns:a16="http://schemas.microsoft.com/office/drawing/2014/main" id="{165D6E22-8B76-4DC7-B695-8C5E9F5B7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3169" y="2526522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80B5EC-2208-4856-9B3F-CAA37807C1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1787" y="6452487"/>
            <a:ext cx="11783598" cy="714438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5787E9-EC55-446C-8837-8FFC08E31326}"/>
              </a:ext>
            </a:extLst>
          </p:cNvPr>
          <p:cNvSpPr/>
          <p:nvPr/>
        </p:nvSpPr>
        <p:spPr>
          <a:xfrm>
            <a:off x="895739" y="12017829"/>
            <a:ext cx="6536899" cy="1138334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3CF141-38DC-4EFC-894A-183741CC45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11939" y="6381021"/>
            <a:ext cx="11042524" cy="7174568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9FEAD458-8BE4-49EE-8D49-955EB7F6F623}"/>
              </a:ext>
            </a:extLst>
          </p:cNvPr>
          <p:cNvSpPr/>
          <p:nvPr/>
        </p:nvSpPr>
        <p:spPr>
          <a:xfrm>
            <a:off x="13286792" y="12017829"/>
            <a:ext cx="6077955" cy="597159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DB7CF9-B18A-4152-B1CA-375FAC9F45B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5011" y="1393047"/>
            <a:ext cx="2019300" cy="2266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81FF94-1FDE-4564-B5FF-3BC8264F285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57077" y="3239969"/>
            <a:ext cx="2038350" cy="2247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E78E48-6C4D-4150-9B44-35235C3347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37977" y="1376256"/>
            <a:ext cx="2286532" cy="22368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B99578-426C-4DD1-BD37-7C1AF93BAC8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611705" y="190189"/>
            <a:ext cx="2334318" cy="23343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CED9AA-6E45-499D-872E-DD723F5FC65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830603" y="267105"/>
            <a:ext cx="2327890" cy="1929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030319-F455-4A18-88FE-912E9548415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055918" y="2551950"/>
            <a:ext cx="3109736" cy="21869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9A36C2-3E5C-4CBF-98B2-798FF92B7F66}"/>
              </a:ext>
            </a:extLst>
          </p:cNvPr>
          <p:cNvSpPr txBox="1"/>
          <p:nvPr/>
        </p:nvSpPr>
        <p:spPr>
          <a:xfrm>
            <a:off x="-317241" y="725578"/>
            <a:ext cx="104502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4FDB65-4D80-44A1-9AE9-5E918E669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267" y="985515"/>
            <a:ext cx="20605614" cy="1174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9472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35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Helvetica Neue</vt:lpstr>
      <vt:lpstr>Helvetica Neue Light</vt:lpstr>
      <vt:lpstr>Helvetica Neue Medium</vt:lpstr>
      <vt:lpstr>Noteworthy Bold</vt:lpstr>
      <vt:lpstr>Noteworthy Light</vt:lpstr>
      <vt:lpstr>White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Powell</dc:creator>
  <cp:lastModifiedBy>Elizabeth Grosvenor</cp:lastModifiedBy>
  <cp:revision>60</cp:revision>
  <cp:lastPrinted>2022-07-01T08:30:18Z</cp:lastPrinted>
  <dcterms:modified xsi:type="dcterms:W3CDTF">2025-02-13T15:55:10Z</dcterms:modified>
</cp:coreProperties>
</file>